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0"/>
  </p:notesMasterIdLst>
  <p:sldIdLst>
    <p:sldId id="333" r:id="rId2"/>
    <p:sldId id="259" r:id="rId3"/>
    <p:sldId id="331" r:id="rId4"/>
    <p:sldId id="258" r:id="rId5"/>
    <p:sldId id="257" r:id="rId6"/>
    <p:sldId id="330" r:id="rId7"/>
    <p:sldId id="329" r:id="rId8"/>
    <p:sldId id="33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68B4F-6C86-7941-BF48-CA882E2B1A84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CFC8D-6FE9-CB42-91B7-7410EF48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6787-409C-45A2-A425-C3C5C1C829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3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5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7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8C0F2B-28E0-4B7D-B1DA-07C72079689B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8138EB-9BEE-4ABA-B883-CDFE1AA1736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1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62C9-B560-E84A-B4A2-6FEF54D8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8291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5F8F6-9B11-6447-B703-0C5EB13B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526" y="5395800"/>
            <a:ext cx="8309293" cy="85756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E4A Global Gender Equity Cohort Convening</a:t>
            </a:r>
          </a:p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March 17, 2022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CCE81-F681-A646-8E92-34D97234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922267"/>
            <a:ext cx="4903788" cy="3202063"/>
          </a:xfrm>
          <a:prstGeom prst="rect">
            <a:avLst/>
          </a:prstGeom>
          <a:effectLst>
            <a:outerShdw blurRad="655935" dist="50800" dir="5400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5" name="Picture 2" descr="G:\COHIIR\Branding\Colorbar.jpg">
            <a:extLst>
              <a:ext uri="{FF2B5EF4-FFF2-40B4-BE49-F238E27FC236}">
                <a16:creationId xmlns:a16="http://schemas.microsoft.com/office/drawing/2014/main" id="{12BB3F38-D1E8-7D43-AA7B-A7F40419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71" y="225762"/>
            <a:ext cx="7772400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0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COHIIR\Branding\Colorbar.jpg">
            <a:extLst>
              <a:ext uri="{FF2B5EF4-FFF2-40B4-BE49-F238E27FC236}">
                <a16:creationId xmlns:a16="http://schemas.microsoft.com/office/drawing/2014/main" id="{3DEBEB79-6998-FB43-A8AE-7F217217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71" y="225762"/>
            <a:ext cx="7772400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D3736B1B-5627-0648-9797-EB956EF79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37" y="850574"/>
            <a:ext cx="7321941" cy="51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Map&#10;&#10;Description automatically generated">
            <a:extLst>
              <a:ext uri="{FF2B5EF4-FFF2-40B4-BE49-F238E27FC236}">
                <a16:creationId xmlns:a16="http://schemas.microsoft.com/office/drawing/2014/main" id="{D8D4D2F9-39AB-D241-B142-66ED57B5C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2" y="-119502"/>
            <a:ext cx="11812196" cy="7007982"/>
          </a:xfrm>
        </p:spPr>
      </p:pic>
    </p:spTree>
    <p:extLst>
      <p:ext uri="{BB962C8B-B14F-4D97-AF65-F5344CB8AC3E}">
        <p14:creationId xmlns:p14="http://schemas.microsoft.com/office/powerpoint/2010/main" val="88668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1AAE-6A67-441F-BE90-7DA4CCDD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21" y="780422"/>
            <a:ext cx="10972800" cy="707886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The Power of Evidence Podcast: The Disconnect between “Gender Transformative” Language and Action in Global Health</a:t>
            </a:r>
            <a:endParaRPr lang="en-US" sz="3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D1008-8F39-4455-AB17-AD587931500F}"/>
              </a:ext>
            </a:extLst>
          </p:cNvPr>
          <p:cNvSpPr txBox="1"/>
          <p:nvPr/>
        </p:nvSpPr>
        <p:spPr>
          <a:xfrm>
            <a:off x="3323676" y="2444115"/>
            <a:ext cx="86430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Much of the work on gender being done at the periphery (changing women, men, social norms, etc.).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Solutions are needed at the systems / structural level.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Success must be defined in terms of </a:t>
            </a:r>
            <a:r>
              <a:rPr lang="en-US" sz="2800" i="1" dirty="0"/>
              <a:t>outcomes achieved</a:t>
            </a:r>
            <a:r>
              <a:rPr lang="en-US" sz="2800" dirty="0"/>
              <a:t>, not intent.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Focus on aspects of systems that are ripe for change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619DE-B38C-4D86-8304-26F7DBD215AE}"/>
              </a:ext>
            </a:extLst>
          </p:cNvPr>
          <p:cNvSpPr txBox="1"/>
          <p:nvPr/>
        </p:nvSpPr>
        <p:spPr>
          <a:xfrm>
            <a:off x="3266290" y="1736229"/>
            <a:ext cx="280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Key points</a:t>
            </a:r>
          </a:p>
        </p:txBody>
      </p:sp>
      <p:pic>
        <p:nvPicPr>
          <p:cNvPr id="6" name="Picture 5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67ABF851-482E-4EBF-8E23-EADB03BB0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5" y="1841094"/>
            <a:ext cx="1882412" cy="1882412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B43F9FE-9A9E-439F-9BFC-4EDE1AF60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1" y="4132942"/>
            <a:ext cx="1877726" cy="1877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332872-8011-4CDD-8908-6D07C225553F}"/>
              </a:ext>
            </a:extLst>
          </p:cNvPr>
          <p:cNvSpPr txBox="1"/>
          <p:nvPr/>
        </p:nvSpPr>
        <p:spPr>
          <a:xfrm>
            <a:off x="1035595" y="3728318"/>
            <a:ext cx="21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Johanna </a:t>
            </a:r>
            <a:r>
              <a:rPr lang="en-US" dirty="0" err="1"/>
              <a:t>Riha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50DDF-B94D-4F14-AE7F-35E12D6C4A09}"/>
              </a:ext>
            </a:extLst>
          </p:cNvPr>
          <p:cNvSpPr txBox="1"/>
          <p:nvPr/>
        </p:nvSpPr>
        <p:spPr>
          <a:xfrm>
            <a:off x="1035595" y="5963516"/>
            <a:ext cx="187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Anju Malhotra</a:t>
            </a:r>
          </a:p>
        </p:txBody>
      </p:sp>
      <p:pic>
        <p:nvPicPr>
          <p:cNvPr id="10" name="Picture 2" descr="G:\COHIIR\Branding\Colorbar.jpg">
            <a:extLst>
              <a:ext uri="{FF2B5EF4-FFF2-40B4-BE49-F238E27FC236}">
                <a16:creationId xmlns:a16="http://schemas.microsoft.com/office/drawing/2014/main" id="{1F7B4983-C429-B942-B640-0EA09F19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21" y="63207"/>
            <a:ext cx="7772400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B555-4F81-42AB-AE3D-C48CC5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98" y="757390"/>
            <a:ext cx="5094415" cy="8219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Discussion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14808-AB43-4F30-9D2A-699EFF3B0F2B}"/>
              </a:ext>
            </a:extLst>
          </p:cNvPr>
          <p:cNvSpPr txBox="1"/>
          <p:nvPr/>
        </p:nvSpPr>
        <p:spPr>
          <a:xfrm>
            <a:off x="1225536" y="1822516"/>
            <a:ext cx="100385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800" dirty="0"/>
              <a:t>What stood out to you about the podcast episode?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800" dirty="0"/>
              <a:t>In what ways do you see your project informing systems-level change?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are the societal changes needed to sustain or scale the impacts of your intervention?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800" dirty="0"/>
              <a:t>In your work, do you ever encounter situations in which the value of a program or strategy is judged by its intentions rather than its outcomes?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does this impact decision-making?</a:t>
            </a:r>
          </a:p>
        </p:txBody>
      </p:sp>
      <p:pic>
        <p:nvPicPr>
          <p:cNvPr id="4" name="Picture 2" descr="G:\COHIIR\Branding\Colorbar.jpg">
            <a:extLst>
              <a:ext uri="{FF2B5EF4-FFF2-40B4-BE49-F238E27FC236}">
                <a16:creationId xmlns:a16="http://schemas.microsoft.com/office/drawing/2014/main" id="{44071617-4C2A-104E-A2D4-C99ECA435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71" y="225762"/>
            <a:ext cx="7772400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4E78A69-1313-4FB3-B90E-350CA688B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2651333"/>
            <a:ext cx="1986545" cy="2298353"/>
          </a:xfrm>
        </p:spPr>
      </p:pic>
      <p:pic>
        <p:nvPicPr>
          <p:cNvPr id="4" name="Picture 2" descr="G:\COHIIR\Branding\Colorbar.jpg">
            <a:extLst>
              <a:ext uri="{FF2B5EF4-FFF2-40B4-BE49-F238E27FC236}">
                <a16:creationId xmlns:a16="http://schemas.microsoft.com/office/drawing/2014/main" id="{2D3B62E0-3947-CA48-B792-E1C8DBA5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71" y="115185"/>
            <a:ext cx="7772400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CE381-F7F9-4DB5-A17D-DEF3C2E60EE8}"/>
              </a:ext>
            </a:extLst>
          </p:cNvPr>
          <p:cNvSpPr txBox="1"/>
          <p:nvPr/>
        </p:nvSpPr>
        <p:spPr>
          <a:xfrm>
            <a:off x="936707" y="541539"/>
            <a:ext cx="1016530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spc="-5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Adapting interventions to advance gender and health equity: a review of frameworks and strategies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D9AAC-CF0C-4E67-AD81-B5C33517FA5E}"/>
              </a:ext>
            </a:extLst>
          </p:cNvPr>
          <p:cNvSpPr txBox="1"/>
          <p:nvPr/>
        </p:nvSpPr>
        <p:spPr>
          <a:xfrm>
            <a:off x="3300933" y="3164298"/>
            <a:ext cx="7864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800" dirty="0"/>
              <a:t>What stood out to you about Dr. </a:t>
            </a:r>
            <a:r>
              <a:rPr lang="en-US" sz="2800" dirty="0" err="1"/>
              <a:t>Escoffery’s</a:t>
            </a:r>
            <a:r>
              <a:rPr lang="en-US" sz="2800" dirty="0"/>
              <a:t> presentation?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800" dirty="0"/>
              <a:t>In what ways has your adaptation or implementation framework guided your project?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Or, in what ways do you expect that it will?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F0600F-7D2E-46A2-82CC-9F11FC59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933" y="2421647"/>
            <a:ext cx="5094415" cy="7265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Discussion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CDECCE-35EB-4D6D-894A-F6F5F699F73B}"/>
              </a:ext>
            </a:extLst>
          </p:cNvPr>
          <p:cNvSpPr txBox="1"/>
          <p:nvPr/>
        </p:nvSpPr>
        <p:spPr>
          <a:xfrm>
            <a:off x="1026160" y="5029199"/>
            <a:ext cx="21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 Escoffery</a:t>
            </a:r>
          </a:p>
        </p:txBody>
      </p:sp>
    </p:spTree>
    <p:extLst>
      <p:ext uri="{BB962C8B-B14F-4D97-AF65-F5344CB8AC3E}">
        <p14:creationId xmlns:p14="http://schemas.microsoft.com/office/powerpoint/2010/main" val="19982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COHIIR\Branding\Colorb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71" y="115185"/>
            <a:ext cx="7772400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EEF3FA-F8D7-0B45-805A-A637A9C7878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/>
          <a:stretch/>
        </p:blipFill>
        <p:spPr>
          <a:xfrm>
            <a:off x="760071" y="1256141"/>
            <a:ext cx="5094415" cy="4949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09194-F02B-9744-86FB-924522351AE3}"/>
              </a:ext>
            </a:extLst>
          </p:cNvPr>
          <p:cNvSpPr txBox="1"/>
          <p:nvPr/>
        </p:nvSpPr>
        <p:spPr>
          <a:xfrm>
            <a:off x="690497" y="6090455"/>
            <a:ext cx="31790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Movsisyan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et al. Implementation Science (2019) 14:105 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9D3ED901-9FC9-EC4C-BCF3-15DE927FFD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9"/>
          <a:stretch/>
        </p:blipFill>
        <p:spPr>
          <a:xfrm>
            <a:off x="6640385" y="274704"/>
            <a:ext cx="4791544" cy="63814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9D06DC-A878-BD4B-9E78-FF3BCDF5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25" y="274704"/>
            <a:ext cx="5094415" cy="8219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Adapting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45246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COHIIR\Branding\Colorbar.jpg">
            <a:extLst>
              <a:ext uri="{FF2B5EF4-FFF2-40B4-BE49-F238E27FC236}">
                <a16:creationId xmlns:a16="http://schemas.microsoft.com/office/drawing/2014/main" id="{F9D61DAA-24D0-3C49-9812-85106B5B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71" y="115185"/>
            <a:ext cx="7772400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D2785-912A-48C2-8D7A-6047B08D5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85"/>
            <a:ext cx="12192000" cy="65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679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236</Words>
  <Application>Microsoft Macintosh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WELCOME</vt:lpstr>
      <vt:lpstr>PowerPoint Presentation</vt:lpstr>
      <vt:lpstr>PowerPoint Presentation</vt:lpstr>
      <vt:lpstr>The Power of Evidence Podcast: The Disconnect between “Gender Transformative” Language and Action in Global Health</vt:lpstr>
      <vt:lpstr>Discussion Questions</vt:lpstr>
      <vt:lpstr>Discussion Questions</vt:lpstr>
      <vt:lpstr>Adapting Interventions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Dirocco, Natalie</cp:lastModifiedBy>
  <cp:revision>11</cp:revision>
  <dcterms:created xsi:type="dcterms:W3CDTF">2022-03-14T22:45:47Z</dcterms:created>
  <dcterms:modified xsi:type="dcterms:W3CDTF">2022-03-15T23:25:29Z</dcterms:modified>
</cp:coreProperties>
</file>